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203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8899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023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6332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26489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634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434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910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74296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163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0278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F0A86-25D3-4B9E-A1B8-326039DC81A9}" type="datetimeFigureOut">
              <a:rPr lang="en-NZ" smtClean="0"/>
              <a:t>27/02/2013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40F38-0463-406B-AF8B-23E06B505A0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755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Colour palette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0741" y="980728"/>
            <a:ext cx="1322479" cy="1039091"/>
          </a:xfrm>
          <a:prstGeom prst="rect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480740" y="2514828"/>
            <a:ext cx="1322479" cy="1039091"/>
          </a:xfrm>
          <a:prstGeom prst="rect">
            <a:avLst/>
          </a:prstGeom>
          <a:solidFill>
            <a:srgbClr val="7777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ectangle 5"/>
          <p:cNvSpPr/>
          <p:nvPr/>
        </p:nvSpPr>
        <p:spPr>
          <a:xfrm>
            <a:off x="480742" y="4097293"/>
            <a:ext cx="1322479" cy="1039091"/>
          </a:xfrm>
          <a:prstGeom prst="rect">
            <a:avLst/>
          </a:prstGeom>
          <a:solidFill>
            <a:srgbClr val="A8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Rectangle 11"/>
          <p:cNvSpPr/>
          <p:nvPr/>
        </p:nvSpPr>
        <p:spPr>
          <a:xfrm>
            <a:off x="2257901" y="971202"/>
            <a:ext cx="1322479" cy="1039091"/>
          </a:xfrm>
          <a:prstGeom prst="rect">
            <a:avLst/>
          </a:prstGeom>
          <a:solidFill>
            <a:srgbClr val="002B7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ectangle 12"/>
          <p:cNvSpPr/>
          <p:nvPr/>
        </p:nvSpPr>
        <p:spPr>
          <a:xfrm>
            <a:off x="2257900" y="2514828"/>
            <a:ext cx="1322479" cy="1039091"/>
          </a:xfrm>
          <a:prstGeom prst="rect">
            <a:avLst/>
          </a:prstGeom>
          <a:solidFill>
            <a:srgbClr val="6F6F7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Rectangle 14"/>
          <p:cNvSpPr/>
          <p:nvPr/>
        </p:nvSpPr>
        <p:spPr>
          <a:xfrm>
            <a:off x="4082747" y="971201"/>
            <a:ext cx="1322479" cy="1039091"/>
          </a:xfrm>
          <a:prstGeom prst="rect">
            <a:avLst/>
          </a:prstGeom>
          <a:solidFill>
            <a:srgbClr val="801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A4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4086" y="971201"/>
            <a:ext cx="1322479" cy="1039091"/>
          </a:xfrm>
          <a:prstGeom prst="rect">
            <a:avLst/>
          </a:prstGeom>
          <a:solidFill>
            <a:srgbClr val="2B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Rectangle 16"/>
          <p:cNvSpPr/>
          <p:nvPr/>
        </p:nvSpPr>
        <p:spPr>
          <a:xfrm>
            <a:off x="7041007" y="971201"/>
            <a:ext cx="1322479" cy="1039091"/>
          </a:xfrm>
          <a:prstGeom prst="rect">
            <a:avLst/>
          </a:prstGeom>
          <a:solidFill>
            <a:srgbClr val="FAA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Rectangle 17"/>
          <p:cNvSpPr/>
          <p:nvPr/>
        </p:nvSpPr>
        <p:spPr>
          <a:xfrm>
            <a:off x="5563057" y="4097293"/>
            <a:ext cx="1322479" cy="1039091"/>
          </a:xfrm>
          <a:prstGeom prst="rect">
            <a:avLst/>
          </a:prstGeom>
          <a:solidFill>
            <a:srgbClr val="4B99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Rectangle 18"/>
          <p:cNvSpPr/>
          <p:nvPr/>
        </p:nvSpPr>
        <p:spPr>
          <a:xfrm>
            <a:off x="7059521" y="4105762"/>
            <a:ext cx="1322479" cy="1039091"/>
          </a:xfrm>
          <a:prstGeom prst="rect">
            <a:avLst/>
          </a:prstGeom>
          <a:solidFill>
            <a:srgbClr val="C37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0" name="Rectangle 19"/>
          <p:cNvSpPr/>
          <p:nvPr/>
        </p:nvSpPr>
        <p:spPr>
          <a:xfrm>
            <a:off x="4101261" y="4097293"/>
            <a:ext cx="1322479" cy="1039091"/>
          </a:xfrm>
          <a:prstGeom prst="rect">
            <a:avLst/>
          </a:prstGeom>
          <a:solidFill>
            <a:srgbClr val="B0E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Rectangle 20"/>
          <p:cNvSpPr/>
          <p:nvPr/>
        </p:nvSpPr>
        <p:spPr>
          <a:xfrm>
            <a:off x="2257903" y="4097293"/>
            <a:ext cx="1322479" cy="1039091"/>
          </a:xfrm>
          <a:prstGeom prst="rect">
            <a:avLst/>
          </a:prstGeom>
          <a:solidFill>
            <a:srgbClr val="A8CE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2" name="Rectangle 21"/>
          <p:cNvSpPr/>
          <p:nvPr/>
        </p:nvSpPr>
        <p:spPr>
          <a:xfrm>
            <a:off x="7059517" y="2514827"/>
            <a:ext cx="1322479" cy="1039091"/>
          </a:xfrm>
          <a:prstGeom prst="rect">
            <a:avLst/>
          </a:prstGeom>
          <a:solidFill>
            <a:srgbClr val="969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3" name="Rectangle 22"/>
          <p:cNvSpPr/>
          <p:nvPr/>
        </p:nvSpPr>
        <p:spPr>
          <a:xfrm>
            <a:off x="5544084" y="2514827"/>
            <a:ext cx="1322479" cy="1039091"/>
          </a:xfrm>
          <a:prstGeom prst="rect">
            <a:avLst/>
          </a:prstGeom>
          <a:solidFill>
            <a:srgbClr val="929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" name="Rectangle 23"/>
          <p:cNvSpPr/>
          <p:nvPr/>
        </p:nvSpPr>
        <p:spPr>
          <a:xfrm>
            <a:off x="4094482" y="2514826"/>
            <a:ext cx="1322479" cy="1039091"/>
          </a:xfrm>
          <a:prstGeom prst="rect">
            <a:avLst/>
          </a:prstGeom>
          <a:solidFill>
            <a:srgbClr val="B4B4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5" name="TextBox 24"/>
          <p:cNvSpPr txBox="1"/>
          <p:nvPr/>
        </p:nvSpPr>
        <p:spPr>
          <a:xfrm>
            <a:off x="489439" y="5774307"/>
            <a:ext cx="1322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b="1" dirty="0" smtClean="0"/>
              <a:t>Core colours  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82098" y="5733759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b="1" dirty="0" smtClean="0"/>
              <a:t>Core colours @ 50% opacity 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94484" y="5733759"/>
            <a:ext cx="4269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r>
              <a:rPr lang="en-NZ" dirty="0"/>
              <a:t>Secondary colour palette by core colour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0740" y="2110924"/>
            <a:ext cx="1357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R0 g43 b127</a:t>
            </a:r>
            <a:endParaRPr lang="en-NZ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257899" y="2129505"/>
            <a:ext cx="1322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R0 g43 b127</a:t>
            </a:r>
            <a:endParaRPr lang="en-NZ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101261" y="2143889"/>
            <a:ext cx="1303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 128 g 21 b0</a:t>
            </a:r>
            <a:endParaRPr lang="en-NZ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544083" y="2136835"/>
            <a:ext cx="132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R43 g128 b0</a:t>
            </a:r>
            <a:endParaRPr lang="en-NZ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7059521" y="2140482"/>
            <a:ext cx="1322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R250 g167 b0</a:t>
            </a:r>
            <a:endParaRPr lang="en-NZ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53416" y="361205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R114 114 b119</a:t>
            </a:r>
            <a:endParaRPr lang="en-NZ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266780" y="3608360"/>
            <a:ext cx="1322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R114 g114 b119</a:t>
            </a:r>
            <a:endParaRPr lang="en-NZ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4101261" y="3645024"/>
            <a:ext cx="1303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R180 g180 b117</a:t>
            </a:r>
            <a:endParaRPr lang="en-NZ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5544083" y="3637970"/>
            <a:ext cx="1322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R146 g146 b150</a:t>
            </a:r>
            <a:endParaRPr lang="en-NZ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059520" y="3646796"/>
            <a:ext cx="1303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R150 g150 b146</a:t>
            </a:r>
            <a:endParaRPr lang="en-NZ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68734" y="5288612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R186 g206 b226</a:t>
            </a:r>
            <a:endParaRPr lang="en-NZ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182098" y="5284914"/>
            <a:ext cx="1322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R186 g206 b226</a:t>
            </a:r>
            <a:endParaRPr lang="en-NZ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016579" y="5321578"/>
            <a:ext cx="1303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R172 g226 b167</a:t>
            </a:r>
            <a:endParaRPr lang="en-NZ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543332" y="5288612"/>
            <a:ext cx="1322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R73 g153 b195</a:t>
            </a:r>
            <a:endParaRPr lang="en-NZ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7068776" y="5315917"/>
            <a:ext cx="1303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R95 g117 b75</a:t>
            </a: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300861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63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Colour palette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 palette</dc:title>
  <dc:creator>Simon Horrocks</dc:creator>
  <cp:lastModifiedBy>Simon Horrocks</cp:lastModifiedBy>
  <cp:revision>6</cp:revision>
  <dcterms:created xsi:type="dcterms:W3CDTF">2012-11-26T22:55:39Z</dcterms:created>
  <dcterms:modified xsi:type="dcterms:W3CDTF">2013-02-27T04:03:57Z</dcterms:modified>
</cp:coreProperties>
</file>